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7EC9E-F0D8-462B-99AD-CAEB7F59C894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9C749-16DF-425E-A9B0-233EDE9023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044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altLang="nl-BE" smtClean="0">
              <a:ea typeface="ＭＳ Ｐゴシック" pitchFamily="-100" charset="-128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9pPr>
          </a:lstStyle>
          <a:p>
            <a:pPr eaLnBrk="1" hangingPunct="1"/>
            <a:fld id="{63CC9265-18EA-4A5E-9F5F-44CB27F4CC18}" type="slidenum">
              <a:rPr lang="nl-BE" altLang="nl-BE">
                <a:solidFill>
                  <a:prstClr val="black"/>
                </a:solidFill>
              </a:rPr>
              <a:pPr eaLnBrk="1" hangingPunct="1"/>
              <a:t>2</a:t>
            </a:fld>
            <a:endParaRPr lang="nl-BE" alt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altLang="nl-BE" smtClean="0">
              <a:ea typeface="ＭＳ Ｐゴシック" pitchFamily="-100" charset="-128"/>
            </a:endParaRP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9pPr>
          </a:lstStyle>
          <a:p>
            <a:pPr eaLnBrk="1" hangingPunct="1"/>
            <a:fld id="{48039C2B-B78A-497A-88E7-CBF14CDB750C}" type="slidenum">
              <a:rPr lang="nl-BE" altLang="nl-BE">
                <a:solidFill>
                  <a:prstClr val="black"/>
                </a:solidFill>
              </a:rPr>
              <a:pPr eaLnBrk="1" hangingPunct="1"/>
              <a:t>3</a:t>
            </a:fld>
            <a:endParaRPr lang="nl-BE" alt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BE" altLang="nl-BE" smtClean="0">
              <a:ea typeface="ＭＳ Ｐゴシック" pitchFamily="-100" charset="-128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0" charset="-128"/>
              </a:defRPr>
            </a:lvl9pPr>
          </a:lstStyle>
          <a:p>
            <a:pPr eaLnBrk="1" hangingPunct="1"/>
            <a:fld id="{63CC9265-18EA-4A5E-9F5F-44CB27F4CC18}" type="slidenum">
              <a:rPr lang="nl-BE" altLang="nl-BE">
                <a:solidFill>
                  <a:prstClr val="black"/>
                </a:solidFill>
              </a:rPr>
              <a:pPr eaLnBrk="1" hangingPunct="1"/>
              <a:t>4</a:t>
            </a:fld>
            <a:endParaRPr lang="nl-BE" altLang="nl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621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66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017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371600" y="3505200"/>
            <a:ext cx="6248400" cy="26670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None/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32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440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817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686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96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67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971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9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16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458F-AEFA-400F-8AD8-1DD98FB3CCB6}" type="datetimeFigureOut">
              <a:rPr lang="nl-BE" smtClean="0"/>
              <a:t>7/01/2016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3F99E-4CEE-4050-8BAA-25746F44F2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26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>
            <a:fillRect/>
          </a:stretch>
        </p:blipFill>
        <p:spPr>
          <a:xfrm>
            <a:off x="-1847587" y="-63360"/>
            <a:ext cx="12900307" cy="7094672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51720" y="620688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>
                <a:solidFill>
                  <a:srgbClr val="FFFFFF"/>
                </a:solidFill>
                <a:latin typeface="Lantinghei SC Extralight"/>
                <a:cs typeface="Lantinghei SC Extralight"/>
              </a:rPr>
              <a:t>C</a:t>
            </a:r>
            <a:r>
              <a:rPr lang="nl-NL" sz="4400" dirty="0" smtClean="0">
                <a:solidFill>
                  <a:srgbClr val="FFFFFF"/>
                </a:solidFill>
                <a:latin typeface="Lantinghei SC Extralight"/>
                <a:cs typeface="Lantinghei SC Extralight"/>
              </a:rPr>
              <a:t>ampus </a:t>
            </a:r>
            <a:r>
              <a:rPr lang="nl-NL" sz="4400" dirty="0" smtClean="0">
                <a:solidFill>
                  <a:srgbClr val="FFFFFF"/>
                </a:solidFill>
                <a:latin typeface="Lantinghei SC Heavy"/>
                <a:cs typeface="Lantinghei SC Heavy"/>
              </a:rPr>
              <a:t>Heule</a:t>
            </a:r>
            <a:endParaRPr lang="nl-NL" sz="4400" dirty="0">
              <a:solidFill>
                <a:srgbClr val="FFFFFF"/>
              </a:solidFill>
              <a:latin typeface="Lantinghei SC Heavy"/>
              <a:cs typeface="Lantinghei SC Heavy"/>
            </a:endParaRPr>
          </a:p>
        </p:txBody>
      </p:sp>
      <p:pic>
        <p:nvPicPr>
          <p:cNvPr id="7" name="Afbeelding 6" descr="kl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76256" cy="5157192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72" y="5877272"/>
            <a:ext cx="2468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 smtClean="0">
                <a:solidFill>
                  <a:srgbClr val="FFFFFF"/>
                </a:solidFill>
                <a:latin typeface="Lantinghei SC Heavy"/>
                <a:cs typeface="Lantinghei SC Heavy"/>
              </a:rPr>
              <a:t>maken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9782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jdelijke aanduiding voor inhoud 3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>
            <a:fillRect/>
          </a:stretch>
        </p:blipFill>
        <p:spPr>
          <a:xfrm>
            <a:off x="-1847587" y="-63360"/>
            <a:ext cx="12900307" cy="7094672"/>
          </a:xfrm>
          <a:prstGeom prst="rect">
            <a:avLst/>
          </a:prstGeom>
        </p:spPr>
      </p:pic>
      <p:cxnSp>
        <p:nvCxnSpPr>
          <p:cNvPr id="22" name="Rechte verbindingslijn 21"/>
          <p:cNvCxnSpPr>
            <a:cxnSpLocks noChangeShapeType="1"/>
          </p:cNvCxnSpPr>
          <p:nvPr/>
        </p:nvCxnSpPr>
        <p:spPr bwMode="auto">
          <a:xfrm flipH="1" flipV="1">
            <a:off x="6277099" y="1718692"/>
            <a:ext cx="3175" cy="914400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Rechte verbindingslijn 17"/>
          <p:cNvCxnSpPr>
            <a:cxnSpLocks noChangeShapeType="1"/>
          </p:cNvCxnSpPr>
          <p:nvPr/>
        </p:nvCxnSpPr>
        <p:spPr bwMode="auto">
          <a:xfrm flipH="1" flipV="1">
            <a:off x="6913687" y="2952180"/>
            <a:ext cx="4762" cy="1033462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Rechte verbindingslijn 18"/>
          <p:cNvCxnSpPr>
            <a:cxnSpLocks noChangeShapeType="1"/>
          </p:cNvCxnSpPr>
          <p:nvPr/>
        </p:nvCxnSpPr>
        <p:spPr bwMode="auto">
          <a:xfrm flipH="1" flipV="1">
            <a:off x="5162674" y="2952180"/>
            <a:ext cx="9525" cy="1362075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14"/>
          <p:cNvCxnSpPr>
            <a:cxnSpLocks noChangeShapeType="1"/>
          </p:cNvCxnSpPr>
          <p:nvPr/>
        </p:nvCxnSpPr>
        <p:spPr bwMode="auto">
          <a:xfrm flipH="1" flipV="1">
            <a:off x="1638424" y="2128267"/>
            <a:ext cx="9525" cy="2722563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nd diagonale hoek rechthoek 5"/>
          <p:cNvSpPr>
            <a:spLocks/>
          </p:cNvSpPr>
          <p:nvPr/>
        </p:nvSpPr>
        <p:spPr bwMode="auto">
          <a:xfrm>
            <a:off x="533524" y="1485330"/>
            <a:ext cx="8029575" cy="695325"/>
          </a:xfrm>
          <a:custGeom>
            <a:avLst/>
            <a:gdLst>
              <a:gd name="T0" fmla="*/ 115929 w 8028878"/>
              <a:gd name="T1" fmla="*/ 0 h 695438"/>
              <a:gd name="T2" fmla="*/ 8030272 w 8028878"/>
              <a:gd name="T3" fmla="*/ 0 h 695438"/>
              <a:gd name="T4" fmla="*/ 8030272 w 8028878"/>
              <a:gd name="T5" fmla="*/ 0 h 695438"/>
              <a:gd name="T6" fmla="*/ 8030272 w 8028878"/>
              <a:gd name="T7" fmla="*/ 579341 h 695438"/>
              <a:gd name="T8" fmla="*/ 7914343 w 8028878"/>
              <a:gd name="T9" fmla="*/ 695212 h 695438"/>
              <a:gd name="T10" fmla="*/ 0 w 8028878"/>
              <a:gd name="T11" fmla="*/ 695212 h 695438"/>
              <a:gd name="T12" fmla="*/ 0 w 8028878"/>
              <a:gd name="T13" fmla="*/ 695212 h 695438"/>
              <a:gd name="T14" fmla="*/ 0 w 8028878"/>
              <a:gd name="T15" fmla="*/ 115871 h 695438"/>
              <a:gd name="T16" fmla="*/ 115929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>
                <a:solidFill>
                  <a:prstClr val="white"/>
                </a:solidFill>
                <a:ea typeface="ＭＳ Ｐゴシック" pitchFamily="-100" charset="-128"/>
              </a:rPr>
              <a:t>Creatief en Uniek </a:t>
            </a:r>
          </a:p>
        </p:txBody>
      </p:sp>
      <p:sp>
        <p:nvSpPr>
          <p:cNvPr id="7" name="Rond diagonale hoek rechthoek 6"/>
          <p:cNvSpPr>
            <a:spLocks/>
          </p:cNvSpPr>
          <p:nvPr/>
        </p:nvSpPr>
        <p:spPr bwMode="auto">
          <a:xfrm>
            <a:off x="724024" y="2387030"/>
            <a:ext cx="2854325" cy="695325"/>
          </a:xfrm>
          <a:custGeom>
            <a:avLst/>
            <a:gdLst>
              <a:gd name="T0" fmla="*/ 31885 w 5442110"/>
              <a:gd name="T1" fmla="*/ 0 h 695438"/>
              <a:gd name="T2" fmla="*/ 1497061 w 5442110"/>
              <a:gd name="T3" fmla="*/ 0 h 695438"/>
              <a:gd name="T4" fmla="*/ 1497061 w 5442110"/>
              <a:gd name="T5" fmla="*/ 0 h 695438"/>
              <a:gd name="T6" fmla="*/ 1497061 w 5442110"/>
              <a:gd name="T7" fmla="*/ 579341 h 695438"/>
              <a:gd name="T8" fmla="*/ 1465176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31885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TSO</a:t>
            </a:r>
          </a:p>
        </p:txBody>
      </p:sp>
      <p:sp>
        <p:nvSpPr>
          <p:cNvPr id="8" name="Rond diagonale hoek rechthoek 6"/>
          <p:cNvSpPr>
            <a:spLocks/>
          </p:cNvSpPr>
          <p:nvPr/>
        </p:nvSpPr>
        <p:spPr bwMode="auto">
          <a:xfrm>
            <a:off x="4600699" y="2379092"/>
            <a:ext cx="3330575" cy="695325"/>
          </a:xfrm>
          <a:custGeom>
            <a:avLst/>
            <a:gdLst>
              <a:gd name="T0" fmla="*/ 43413 w 5442110"/>
              <a:gd name="T1" fmla="*/ 0 h 695438"/>
              <a:gd name="T2" fmla="*/ 2038314 w 5442110"/>
              <a:gd name="T3" fmla="*/ 0 h 695438"/>
              <a:gd name="T4" fmla="*/ 2038314 w 5442110"/>
              <a:gd name="T5" fmla="*/ 0 h 695438"/>
              <a:gd name="T6" fmla="*/ 2038314 w 5442110"/>
              <a:gd name="T7" fmla="*/ 579341 h 695438"/>
              <a:gd name="T8" fmla="*/ 1994901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43413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F0880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BSO + 7</a:t>
            </a:r>
            <a:r>
              <a:rPr lang="nl-NL" sz="3200" baseline="30000" dirty="0">
                <a:solidFill>
                  <a:prstClr val="white"/>
                </a:solidFill>
                <a:ea typeface="ＭＳ Ｐゴシック" pitchFamily="-100" charset="-128"/>
              </a:rPr>
              <a:t>de</a:t>
            </a: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 jaar</a:t>
            </a:r>
          </a:p>
        </p:txBody>
      </p:sp>
      <p:sp>
        <p:nvSpPr>
          <p:cNvPr id="10" name="Rond diagonale hoek rechthoek 6"/>
          <p:cNvSpPr>
            <a:spLocks/>
          </p:cNvSpPr>
          <p:nvPr/>
        </p:nvSpPr>
        <p:spPr bwMode="auto">
          <a:xfrm>
            <a:off x="2248024" y="4499992"/>
            <a:ext cx="1438275" cy="912813"/>
          </a:xfrm>
          <a:custGeom>
            <a:avLst/>
            <a:gdLst>
              <a:gd name="T0" fmla="*/ 8096 w 5442110"/>
              <a:gd name="T1" fmla="*/ 0 h 695438"/>
              <a:gd name="T2" fmla="*/ 380116 w 5442110"/>
              <a:gd name="T3" fmla="*/ 0 h 695438"/>
              <a:gd name="T4" fmla="*/ 380116 w 5442110"/>
              <a:gd name="T5" fmla="*/ 0 h 695438"/>
              <a:gd name="T6" fmla="*/ 380116 w 5442110"/>
              <a:gd name="T7" fmla="*/ 998440 h 695438"/>
              <a:gd name="T8" fmla="*/ 372020 w 5442110"/>
              <a:gd name="T9" fmla="*/ 1198134 h 695438"/>
              <a:gd name="T10" fmla="*/ 0 w 5442110"/>
              <a:gd name="T11" fmla="*/ 1198134 h 695438"/>
              <a:gd name="T12" fmla="*/ 0 w 5442110"/>
              <a:gd name="T13" fmla="*/ 1198134 h 695438"/>
              <a:gd name="T14" fmla="*/ 0 w 5442110"/>
              <a:gd name="T15" fmla="*/ 199694 h 695438"/>
              <a:gd name="T16" fmla="*/ 8096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Print-media</a:t>
            </a:r>
          </a:p>
        </p:txBody>
      </p:sp>
      <p:sp>
        <p:nvSpPr>
          <p:cNvPr id="11" name="Rond diagonale hoek rechthoek 6"/>
          <p:cNvSpPr>
            <a:spLocks/>
          </p:cNvSpPr>
          <p:nvPr/>
        </p:nvSpPr>
        <p:spPr bwMode="auto">
          <a:xfrm>
            <a:off x="724024" y="4499992"/>
            <a:ext cx="1427163" cy="901700"/>
          </a:xfrm>
          <a:custGeom>
            <a:avLst/>
            <a:gdLst>
              <a:gd name="T0" fmla="*/ 7971 w 5442110"/>
              <a:gd name="T1" fmla="*/ 0 h 695438"/>
              <a:gd name="T2" fmla="*/ 374266 w 5442110"/>
              <a:gd name="T3" fmla="*/ 0 h 695438"/>
              <a:gd name="T4" fmla="*/ 374266 w 5442110"/>
              <a:gd name="T5" fmla="*/ 0 h 695438"/>
              <a:gd name="T6" fmla="*/ 374266 w 5442110"/>
              <a:gd name="T7" fmla="*/ 974277 h 695438"/>
              <a:gd name="T8" fmla="*/ 366294 w 5442110"/>
              <a:gd name="T9" fmla="*/ 1169138 h 695438"/>
              <a:gd name="T10" fmla="*/ 0 w 5442110"/>
              <a:gd name="T11" fmla="*/ 1169138 h 695438"/>
              <a:gd name="T12" fmla="*/ 0 w 5442110"/>
              <a:gd name="T13" fmla="*/ 1169138 h 695438"/>
              <a:gd name="T14" fmla="*/ 0 w 5442110"/>
              <a:gd name="T15" fmla="*/ 194861 h 695438"/>
              <a:gd name="T16" fmla="*/ 7971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Multi-media </a:t>
            </a:r>
          </a:p>
        </p:txBody>
      </p:sp>
      <p:sp>
        <p:nvSpPr>
          <p:cNvPr id="12" name="Rond diagonale hoek rechthoek 6"/>
          <p:cNvSpPr>
            <a:spLocks/>
          </p:cNvSpPr>
          <p:nvPr/>
        </p:nvSpPr>
        <p:spPr bwMode="auto">
          <a:xfrm>
            <a:off x="724024" y="3488755"/>
            <a:ext cx="2854325" cy="695325"/>
          </a:xfrm>
          <a:custGeom>
            <a:avLst/>
            <a:gdLst>
              <a:gd name="T0" fmla="*/ 31885 w 5442110"/>
              <a:gd name="T1" fmla="*/ 0 h 695438"/>
              <a:gd name="T2" fmla="*/ 1497061 w 5442110"/>
              <a:gd name="T3" fmla="*/ 0 h 695438"/>
              <a:gd name="T4" fmla="*/ 1497061 w 5442110"/>
              <a:gd name="T5" fmla="*/ 0 h 695438"/>
              <a:gd name="T6" fmla="*/ 1497061 w 5442110"/>
              <a:gd name="T7" fmla="*/ 579341 h 695438"/>
              <a:gd name="T8" fmla="*/ 1465176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31885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Grafisch media</a:t>
            </a:r>
          </a:p>
        </p:txBody>
      </p:sp>
      <p:sp>
        <p:nvSpPr>
          <p:cNvPr id="13" name="Rond diagonale hoek rechthoek 6"/>
          <p:cNvSpPr>
            <a:spLocks/>
          </p:cNvSpPr>
          <p:nvPr/>
        </p:nvSpPr>
        <p:spPr bwMode="auto">
          <a:xfrm>
            <a:off x="6497762" y="3544317"/>
            <a:ext cx="2176462" cy="955675"/>
          </a:xfrm>
          <a:custGeom>
            <a:avLst/>
            <a:gdLst>
              <a:gd name="T0" fmla="*/ 18536 w 5442110"/>
              <a:gd name="T1" fmla="*/ 0 h 695438"/>
              <a:gd name="T2" fmla="*/ 870306 w 5442110"/>
              <a:gd name="T3" fmla="*/ 0 h 695438"/>
              <a:gd name="T4" fmla="*/ 870306 w 5442110"/>
              <a:gd name="T5" fmla="*/ 0 h 695438"/>
              <a:gd name="T6" fmla="*/ 870306 w 5442110"/>
              <a:gd name="T7" fmla="*/ 1094407 h 695438"/>
              <a:gd name="T8" fmla="*/ 851770 w 5442110"/>
              <a:gd name="T9" fmla="*/ 1313294 h 695438"/>
              <a:gd name="T10" fmla="*/ 0 w 5442110"/>
              <a:gd name="T11" fmla="*/ 1313294 h 695438"/>
              <a:gd name="T12" fmla="*/ 0 w 5442110"/>
              <a:gd name="T13" fmla="*/ 1313294 h 695438"/>
              <a:gd name="T14" fmla="*/ 0 w 5442110"/>
              <a:gd name="T15" fmla="*/ 218888 h 695438"/>
              <a:gd name="T16" fmla="*/ 18536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00B3D5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100" dirty="0">
                <a:solidFill>
                  <a:prstClr val="white"/>
                </a:solidFill>
                <a:ea typeface="ＭＳ Ｐゴシック" pitchFamily="-100" charset="-128"/>
              </a:rPr>
              <a:t>Schilderen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100" dirty="0">
                <a:solidFill>
                  <a:prstClr val="white"/>
                </a:solidFill>
                <a:ea typeface="ＭＳ Ｐゴシック" pitchFamily="-100" charset="-128"/>
              </a:rPr>
              <a:t> &amp; decoratie</a:t>
            </a:r>
          </a:p>
        </p:txBody>
      </p:sp>
      <p:sp>
        <p:nvSpPr>
          <p:cNvPr id="14" name="Rond diagonale hoek rechthoek 6"/>
          <p:cNvSpPr>
            <a:spLocks/>
          </p:cNvSpPr>
          <p:nvPr/>
        </p:nvSpPr>
        <p:spPr bwMode="auto">
          <a:xfrm>
            <a:off x="3800599" y="3536380"/>
            <a:ext cx="2479675" cy="955675"/>
          </a:xfrm>
          <a:custGeom>
            <a:avLst/>
            <a:gdLst>
              <a:gd name="T0" fmla="*/ 24064 w 5442110"/>
              <a:gd name="T1" fmla="*/ 0 h 695438"/>
              <a:gd name="T2" fmla="*/ 1129854 w 5442110"/>
              <a:gd name="T3" fmla="*/ 0 h 695438"/>
              <a:gd name="T4" fmla="*/ 1129854 w 5442110"/>
              <a:gd name="T5" fmla="*/ 0 h 695438"/>
              <a:gd name="T6" fmla="*/ 1129854 w 5442110"/>
              <a:gd name="T7" fmla="*/ 1094407 h 695438"/>
              <a:gd name="T8" fmla="*/ 1105790 w 5442110"/>
              <a:gd name="T9" fmla="*/ 1313294 h 695438"/>
              <a:gd name="T10" fmla="*/ 0 w 5442110"/>
              <a:gd name="T11" fmla="*/ 1313294 h 695438"/>
              <a:gd name="T12" fmla="*/ 0 w 5442110"/>
              <a:gd name="T13" fmla="*/ 1313294 h 695438"/>
              <a:gd name="T14" fmla="*/ 0 w 5442110"/>
              <a:gd name="T15" fmla="*/ 218888 h 695438"/>
              <a:gd name="T16" fmla="*/ 24064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A9B905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Drukken</a:t>
            </a:r>
          </a:p>
        </p:txBody>
      </p:sp>
      <p:cxnSp>
        <p:nvCxnSpPr>
          <p:cNvPr id="16" name="Rechte verbindingslijn 15"/>
          <p:cNvCxnSpPr>
            <a:cxnSpLocks noChangeShapeType="1"/>
          </p:cNvCxnSpPr>
          <p:nvPr/>
        </p:nvCxnSpPr>
        <p:spPr bwMode="auto">
          <a:xfrm flipH="1" flipV="1">
            <a:off x="2476624" y="4109467"/>
            <a:ext cx="0" cy="409575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kstvak 19"/>
          <p:cNvSpPr txBox="1"/>
          <p:nvPr/>
        </p:nvSpPr>
        <p:spPr>
          <a:xfrm>
            <a:off x="3131840" y="548680"/>
            <a:ext cx="3672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FF"/>
                </a:solidFill>
                <a:latin typeface="Lantinghei TC Extralight"/>
                <a:cs typeface="Lantinghei TC Extralight"/>
              </a:rPr>
              <a:t>C</a:t>
            </a:r>
            <a:r>
              <a:rPr lang="nl-NL" sz="3200" dirty="0" smtClean="0">
                <a:solidFill>
                  <a:srgbClr val="FFFFFF"/>
                </a:solidFill>
                <a:latin typeface="Lantinghei TC Extralight"/>
                <a:cs typeface="Lantinghei TC Extralight"/>
              </a:rPr>
              <a:t>ampus </a:t>
            </a:r>
            <a:r>
              <a:rPr lang="nl-NL" sz="3200" dirty="0" smtClean="0">
                <a:solidFill>
                  <a:srgbClr val="FFFFFF"/>
                </a:solidFill>
                <a:latin typeface="Lantinghei TC Heavy"/>
                <a:cs typeface="Lantinghei TC Heavy"/>
              </a:rPr>
              <a:t>Heule</a:t>
            </a:r>
            <a:endParaRPr lang="nl-NL" sz="3200" dirty="0">
              <a:solidFill>
                <a:srgbClr val="FFFFFF"/>
              </a:solidFill>
              <a:latin typeface="Lantinghei TC Heavy"/>
              <a:cs typeface="Lantinghei TC Heavy"/>
            </a:endParaRPr>
          </a:p>
        </p:txBody>
      </p:sp>
    </p:spTree>
    <p:extLst>
      <p:ext uri="{BB962C8B-B14F-4D97-AF65-F5344CB8AC3E}">
        <p14:creationId xmlns:p14="http://schemas.microsoft.com/office/powerpoint/2010/main" val="418400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3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>
            <a:fillRect/>
          </a:stretch>
        </p:blipFill>
        <p:spPr>
          <a:xfrm>
            <a:off x="-1847587" y="-63360"/>
            <a:ext cx="12900307" cy="7094672"/>
          </a:xfrm>
          <a:prstGeom prst="rect">
            <a:avLst/>
          </a:prstGeom>
        </p:spPr>
      </p:pic>
      <p:cxnSp>
        <p:nvCxnSpPr>
          <p:cNvPr id="11" name="Rechte verbindingslijn 10"/>
          <p:cNvCxnSpPr>
            <a:cxnSpLocks noChangeShapeType="1"/>
          </p:cNvCxnSpPr>
          <p:nvPr/>
        </p:nvCxnSpPr>
        <p:spPr bwMode="auto">
          <a:xfrm flipH="1" flipV="1">
            <a:off x="2320727" y="2183408"/>
            <a:ext cx="9525" cy="2374900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Rechte verbindingslijn 12"/>
          <p:cNvCxnSpPr>
            <a:cxnSpLocks noChangeShapeType="1"/>
          </p:cNvCxnSpPr>
          <p:nvPr/>
        </p:nvCxnSpPr>
        <p:spPr bwMode="auto">
          <a:xfrm flipV="1">
            <a:off x="7435652" y="2848570"/>
            <a:ext cx="0" cy="649288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Rechte verbindingslijn 11"/>
          <p:cNvCxnSpPr>
            <a:cxnSpLocks noChangeShapeType="1"/>
          </p:cNvCxnSpPr>
          <p:nvPr/>
        </p:nvCxnSpPr>
        <p:spPr bwMode="auto">
          <a:xfrm flipH="1" flipV="1">
            <a:off x="5586215" y="2594570"/>
            <a:ext cx="9525" cy="1449388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nd diagonale hoek rechthoek 5"/>
          <p:cNvSpPr>
            <a:spLocks/>
          </p:cNvSpPr>
          <p:nvPr/>
        </p:nvSpPr>
        <p:spPr bwMode="auto">
          <a:xfrm>
            <a:off x="539552" y="1700808"/>
            <a:ext cx="8029575" cy="695325"/>
          </a:xfrm>
          <a:custGeom>
            <a:avLst/>
            <a:gdLst>
              <a:gd name="T0" fmla="*/ 115929 w 8028878"/>
              <a:gd name="T1" fmla="*/ 0 h 695438"/>
              <a:gd name="T2" fmla="*/ 8030272 w 8028878"/>
              <a:gd name="T3" fmla="*/ 0 h 695438"/>
              <a:gd name="T4" fmla="*/ 8030272 w 8028878"/>
              <a:gd name="T5" fmla="*/ 0 h 695438"/>
              <a:gd name="T6" fmla="*/ 8030272 w 8028878"/>
              <a:gd name="T7" fmla="*/ 579341 h 695438"/>
              <a:gd name="T8" fmla="*/ 7914343 w 8028878"/>
              <a:gd name="T9" fmla="*/ 695212 h 695438"/>
              <a:gd name="T10" fmla="*/ 0 w 8028878"/>
              <a:gd name="T11" fmla="*/ 695212 h 695438"/>
              <a:gd name="T12" fmla="*/ 0 w 8028878"/>
              <a:gd name="T13" fmla="*/ 695212 h 695438"/>
              <a:gd name="T14" fmla="*/ 0 w 8028878"/>
              <a:gd name="T15" fmla="*/ 115871 h 695438"/>
              <a:gd name="T16" fmla="*/ 115929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>
                <a:solidFill>
                  <a:prstClr val="white"/>
                </a:solidFill>
                <a:ea typeface="ＭＳ Ｐゴシック" pitchFamily="-100" charset="-128"/>
              </a:rPr>
              <a:t>Sterk in Werk</a:t>
            </a:r>
          </a:p>
        </p:txBody>
      </p:sp>
      <p:sp>
        <p:nvSpPr>
          <p:cNvPr id="7" name="Rond diagonale hoek rechthoek 5"/>
          <p:cNvSpPr>
            <a:spLocks/>
          </p:cNvSpPr>
          <p:nvPr/>
        </p:nvSpPr>
        <p:spPr bwMode="auto">
          <a:xfrm>
            <a:off x="6278365" y="3513733"/>
            <a:ext cx="2371725" cy="1062037"/>
          </a:xfrm>
          <a:custGeom>
            <a:avLst/>
            <a:gdLst>
              <a:gd name="T0" fmla="*/ 10114 w 8028878"/>
              <a:gd name="T1" fmla="*/ 0 h 695438"/>
              <a:gd name="T2" fmla="*/ 700606 w 8028878"/>
              <a:gd name="T3" fmla="*/ 0 h 695438"/>
              <a:gd name="T4" fmla="*/ 700606 w 8028878"/>
              <a:gd name="T5" fmla="*/ 0 h 695438"/>
              <a:gd name="T6" fmla="*/ 700606 w 8028878"/>
              <a:gd name="T7" fmla="*/ 1351568 h 695438"/>
              <a:gd name="T8" fmla="*/ 690492 w 8028878"/>
              <a:gd name="T9" fmla="*/ 1621888 h 695438"/>
              <a:gd name="T10" fmla="*/ 0 w 8028878"/>
              <a:gd name="T11" fmla="*/ 1621888 h 695438"/>
              <a:gd name="T12" fmla="*/ 0 w 8028878"/>
              <a:gd name="T13" fmla="*/ 1621888 h 695438"/>
              <a:gd name="T14" fmla="*/ 0 w 8028878"/>
              <a:gd name="T15" fmla="*/ 270321 h 695438"/>
              <a:gd name="T16" fmla="*/ 10114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A9B905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>
                <a:solidFill>
                  <a:prstClr val="white"/>
                </a:solidFill>
                <a:ea typeface="ＭＳ Ｐゴシック" pitchFamily="-100" charset="-128"/>
              </a:rPr>
              <a:t>Basis- mechanica</a:t>
            </a:r>
          </a:p>
        </p:txBody>
      </p:sp>
      <p:sp>
        <p:nvSpPr>
          <p:cNvPr id="8" name="Rond diagonale hoek rechthoek 5"/>
          <p:cNvSpPr>
            <a:spLocks/>
          </p:cNvSpPr>
          <p:nvPr/>
        </p:nvSpPr>
        <p:spPr bwMode="auto">
          <a:xfrm>
            <a:off x="4822627" y="3570883"/>
            <a:ext cx="1260475" cy="923925"/>
          </a:xfrm>
          <a:custGeom>
            <a:avLst/>
            <a:gdLst>
              <a:gd name="T0" fmla="*/ 2857 w 8028878"/>
              <a:gd name="T1" fmla="*/ 0 h 695438"/>
              <a:gd name="T2" fmla="*/ 197885 w 8028878"/>
              <a:gd name="T3" fmla="*/ 0 h 695438"/>
              <a:gd name="T4" fmla="*/ 197885 w 8028878"/>
              <a:gd name="T5" fmla="*/ 0 h 695438"/>
              <a:gd name="T6" fmla="*/ 197885 w 8028878"/>
              <a:gd name="T7" fmla="*/ 1022897 h 695438"/>
              <a:gd name="T8" fmla="*/ 195029 w 8028878"/>
              <a:gd name="T9" fmla="*/ 1227482 h 695438"/>
              <a:gd name="T10" fmla="*/ 0 w 8028878"/>
              <a:gd name="T11" fmla="*/ 1227482 h 695438"/>
              <a:gd name="T12" fmla="*/ 0 w 8028878"/>
              <a:gd name="T13" fmla="*/ 1227482 h 695438"/>
              <a:gd name="T14" fmla="*/ 0 w 8028878"/>
              <a:gd name="T15" fmla="*/ 204585 h 695438"/>
              <a:gd name="T16" fmla="*/ 2857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00B3D5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>
                <a:solidFill>
                  <a:prstClr val="white"/>
                </a:solidFill>
                <a:ea typeface="ＭＳ Ｐゴシック" pitchFamily="-100" charset="-128"/>
              </a:rPr>
              <a:t>Bouw </a:t>
            </a:r>
          </a:p>
        </p:txBody>
      </p:sp>
      <p:sp>
        <p:nvSpPr>
          <p:cNvPr id="9" name="Rond diagonale hoek rechthoek 5"/>
          <p:cNvSpPr>
            <a:spLocks/>
          </p:cNvSpPr>
          <p:nvPr/>
        </p:nvSpPr>
        <p:spPr bwMode="auto">
          <a:xfrm>
            <a:off x="539552" y="3745508"/>
            <a:ext cx="3603625" cy="1066800"/>
          </a:xfrm>
          <a:custGeom>
            <a:avLst/>
            <a:gdLst>
              <a:gd name="T0" fmla="*/ 23350 w 8028878"/>
              <a:gd name="T1" fmla="*/ 0 h 695438"/>
              <a:gd name="T2" fmla="*/ 1617426 w 8028878"/>
              <a:gd name="T3" fmla="*/ 0 h 695438"/>
              <a:gd name="T4" fmla="*/ 1617426 w 8028878"/>
              <a:gd name="T5" fmla="*/ 0 h 695438"/>
              <a:gd name="T6" fmla="*/ 1617426 w 8028878"/>
              <a:gd name="T7" fmla="*/ 1363717 h 695438"/>
              <a:gd name="T8" fmla="*/ 1594076 w 8028878"/>
              <a:gd name="T9" fmla="*/ 1636468 h 695438"/>
              <a:gd name="T10" fmla="*/ 0 w 8028878"/>
              <a:gd name="T11" fmla="*/ 1636468 h 695438"/>
              <a:gd name="T12" fmla="*/ 0 w 8028878"/>
              <a:gd name="T13" fmla="*/ 1636468 h 695438"/>
              <a:gd name="T14" fmla="*/ 0 w 8028878"/>
              <a:gd name="T15" fmla="*/ 272751 h 695438"/>
              <a:gd name="T16" fmla="*/ 23350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F0880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>
                <a:solidFill>
                  <a:prstClr val="white"/>
                </a:solidFill>
                <a:ea typeface="ＭＳ Ｐゴシック" pitchFamily="-100" charset="-128"/>
              </a:rPr>
              <a:t>Elektriciteit</a:t>
            </a:r>
          </a:p>
        </p:txBody>
      </p:sp>
      <p:sp>
        <p:nvSpPr>
          <p:cNvPr id="10" name="Rond diagonale hoek rechthoek 5"/>
          <p:cNvSpPr>
            <a:spLocks/>
          </p:cNvSpPr>
          <p:nvPr/>
        </p:nvSpPr>
        <p:spPr bwMode="auto">
          <a:xfrm>
            <a:off x="6508552" y="4810720"/>
            <a:ext cx="1911350" cy="817563"/>
          </a:xfrm>
          <a:custGeom>
            <a:avLst/>
            <a:gdLst>
              <a:gd name="T0" fmla="*/ 6569 w 8028878"/>
              <a:gd name="T1" fmla="*/ 0 h 695438"/>
              <a:gd name="T2" fmla="*/ 455015 w 8028878"/>
              <a:gd name="T3" fmla="*/ 0 h 695438"/>
              <a:gd name="T4" fmla="*/ 455015 w 8028878"/>
              <a:gd name="T5" fmla="*/ 0 h 695438"/>
              <a:gd name="T6" fmla="*/ 455015 w 8028878"/>
              <a:gd name="T7" fmla="*/ 800941 h 695438"/>
              <a:gd name="T8" fmla="*/ 448446 w 8028878"/>
              <a:gd name="T9" fmla="*/ 961134 h 695438"/>
              <a:gd name="T10" fmla="*/ 0 w 8028878"/>
              <a:gd name="T11" fmla="*/ 961134 h 695438"/>
              <a:gd name="T12" fmla="*/ 0 w 8028878"/>
              <a:gd name="T13" fmla="*/ 961134 h 695438"/>
              <a:gd name="T14" fmla="*/ 0 w 8028878"/>
              <a:gd name="T15" fmla="*/ 160193 h 695438"/>
              <a:gd name="T16" fmla="*/ 6569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>
                <a:solidFill>
                  <a:prstClr val="white"/>
                </a:solidFill>
                <a:ea typeface="ＭＳ Ｐゴシック" pitchFamily="-100" charset="-128"/>
              </a:rPr>
              <a:t>Auto </a:t>
            </a:r>
          </a:p>
        </p:txBody>
      </p:sp>
      <p:sp>
        <p:nvSpPr>
          <p:cNvPr id="14" name="Rond diagonale hoek rechthoek 6"/>
          <p:cNvSpPr>
            <a:spLocks/>
          </p:cNvSpPr>
          <p:nvPr/>
        </p:nvSpPr>
        <p:spPr bwMode="auto">
          <a:xfrm>
            <a:off x="539552" y="2594570"/>
            <a:ext cx="3746500" cy="776288"/>
          </a:xfrm>
          <a:custGeom>
            <a:avLst/>
            <a:gdLst>
              <a:gd name="T0" fmla="*/ 54933 w 5442110"/>
              <a:gd name="T1" fmla="*/ 0 h 695438"/>
              <a:gd name="T2" fmla="*/ 2579195 w 5442110"/>
              <a:gd name="T3" fmla="*/ 0 h 695438"/>
              <a:gd name="T4" fmla="*/ 2579195 w 5442110"/>
              <a:gd name="T5" fmla="*/ 0 h 695438"/>
              <a:gd name="T6" fmla="*/ 2579195 w 5442110"/>
              <a:gd name="T7" fmla="*/ 722112 h 695438"/>
              <a:gd name="T8" fmla="*/ 2524262 w 5442110"/>
              <a:gd name="T9" fmla="*/ 866537 h 695438"/>
              <a:gd name="T10" fmla="*/ 0 w 5442110"/>
              <a:gd name="T11" fmla="*/ 866537 h 695438"/>
              <a:gd name="T12" fmla="*/ 0 w 5442110"/>
              <a:gd name="T13" fmla="*/ 866537 h 695438"/>
              <a:gd name="T14" fmla="*/ 0 w 5442110"/>
              <a:gd name="T15" fmla="*/ 144426 h 695438"/>
              <a:gd name="T16" fmla="*/ 54933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TSO &amp; BSO + 7</a:t>
            </a:r>
            <a:r>
              <a:rPr lang="nl-NL" sz="3200" baseline="30000" dirty="0">
                <a:solidFill>
                  <a:prstClr val="white"/>
                </a:solidFill>
                <a:ea typeface="ＭＳ Ｐゴシック" pitchFamily="-100" charset="-128"/>
              </a:rPr>
              <a:t>de</a:t>
            </a: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 jaar</a:t>
            </a:r>
          </a:p>
        </p:txBody>
      </p:sp>
      <p:sp>
        <p:nvSpPr>
          <p:cNvPr id="16" name="Rond diagonale hoek rechthoek 6"/>
          <p:cNvSpPr>
            <a:spLocks/>
          </p:cNvSpPr>
          <p:nvPr/>
        </p:nvSpPr>
        <p:spPr bwMode="auto">
          <a:xfrm>
            <a:off x="4606727" y="2594570"/>
            <a:ext cx="3330575" cy="695325"/>
          </a:xfrm>
          <a:custGeom>
            <a:avLst/>
            <a:gdLst>
              <a:gd name="T0" fmla="*/ 43413 w 5442110"/>
              <a:gd name="T1" fmla="*/ 0 h 695438"/>
              <a:gd name="T2" fmla="*/ 2038314 w 5442110"/>
              <a:gd name="T3" fmla="*/ 0 h 695438"/>
              <a:gd name="T4" fmla="*/ 2038314 w 5442110"/>
              <a:gd name="T5" fmla="*/ 0 h 695438"/>
              <a:gd name="T6" fmla="*/ 2038314 w 5442110"/>
              <a:gd name="T7" fmla="*/ 579341 h 695438"/>
              <a:gd name="T8" fmla="*/ 1994901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43413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F0880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BSO + 7</a:t>
            </a:r>
            <a:r>
              <a:rPr lang="nl-NL" sz="3200" baseline="30000" dirty="0">
                <a:solidFill>
                  <a:prstClr val="white"/>
                </a:solidFill>
                <a:ea typeface="ＭＳ Ｐゴシック" pitchFamily="-100" charset="-128"/>
              </a:rPr>
              <a:t>de</a:t>
            </a:r>
            <a:r>
              <a:rPr lang="nl-NL" sz="3200" dirty="0">
                <a:solidFill>
                  <a:prstClr val="white"/>
                </a:solidFill>
                <a:ea typeface="ＭＳ Ｐゴシック" pitchFamily="-100" charset="-128"/>
              </a:rPr>
              <a:t> jaar</a:t>
            </a:r>
          </a:p>
        </p:txBody>
      </p:sp>
      <p:cxnSp>
        <p:nvCxnSpPr>
          <p:cNvPr id="17" name="Rechte verbindingslijn 16"/>
          <p:cNvCxnSpPr>
            <a:cxnSpLocks noChangeShapeType="1"/>
          </p:cNvCxnSpPr>
          <p:nvPr/>
        </p:nvCxnSpPr>
        <p:spPr bwMode="auto">
          <a:xfrm flipV="1">
            <a:off x="6325990" y="2248495"/>
            <a:ext cx="0" cy="354013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Rechte verbindingslijn 17"/>
          <p:cNvCxnSpPr>
            <a:cxnSpLocks noChangeShapeType="1"/>
          </p:cNvCxnSpPr>
          <p:nvPr/>
        </p:nvCxnSpPr>
        <p:spPr bwMode="auto">
          <a:xfrm flipH="1" flipV="1">
            <a:off x="7424540" y="4607520"/>
            <a:ext cx="0" cy="404813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kstvak 18"/>
          <p:cNvSpPr txBox="1"/>
          <p:nvPr/>
        </p:nvSpPr>
        <p:spPr>
          <a:xfrm>
            <a:off x="3131840" y="548680"/>
            <a:ext cx="3672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FF"/>
                </a:solidFill>
                <a:latin typeface="Lantinghei TC Extralight"/>
                <a:cs typeface="Lantinghei TC Extralight"/>
              </a:rPr>
              <a:t>C</a:t>
            </a:r>
            <a:r>
              <a:rPr lang="nl-NL" sz="3200" dirty="0" smtClean="0">
                <a:solidFill>
                  <a:srgbClr val="FFFFFF"/>
                </a:solidFill>
                <a:latin typeface="Lantinghei TC Extralight"/>
                <a:cs typeface="Lantinghei TC Extralight"/>
              </a:rPr>
              <a:t>ampus </a:t>
            </a:r>
            <a:r>
              <a:rPr lang="nl-NL" sz="3200" dirty="0" smtClean="0">
                <a:solidFill>
                  <a:srgbClr val="FFFFFF"/>
                </a:solidFill>
                <a:latin typeface="Lantinghei TC Heavy"/>
                <a:cs typeface="Lantinghei TC Heavy"/>
              </a:rPr>
              <a:t>Heule</a:t>
            </a:r>
            <a:endParaRPr lang="nl-NL" sz="3200" dirty="0">
              <a:solidFill>
                <a:srgbClr val="FFFFFF"/>
              </a:solidFill>
              <a:latin typeface="Lantinghei TC Heavy"/>
              <a:cs typeface="Lantinghei TC Heavy"/>
            </a:endParaRPr>
          </a:p>
        </p:txBody>
      </p:sp>
    </p:spTree>
    <p:extLst>
      <p:ext uri="{BB962C8B-B14F-4D97-AF65-F5344CB8AC3E}">
        <p14:creationId xmlns:p14="http://schemas.microsoft.com/office/powerpoint/2010/main" val="350738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Rechte verbindingslijn 24"/>
          <p:cNvCxnSpPr>
            <a:cxnSpLocks noChangeShapeType="1"/>
          </p:cNvCxnSpPr>
          <p:nvPr/>
        </p:nvCxnSpPr>
        <p:spPr bwMode="auto">
          <a:xfrm flipH="1" flipV="1">
            <a:off x="2152176" y="1913384"/>
            <a:ext cx="3175" cy="914400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Tijdelijke aanduiding voor inhoud 3" descr="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>
            <a:fillRect/>
          </a:stretch>
        </p:blipFill>
        <p:spPr>
          <a:xfrm>
            <a:off x="-1847587" y="-63360"/>
            <a:ext cx="12900307" cy="7094672"/>
          </a:xfrm>
          <a:prstGeom prst="rect">
            <a:avLst/>
          </a:prstGeom>
        </p:spPr>
      </p:pic>
      <p:cxnSp>
        <p:nvCxnSpPr>
          <p:cNvPr id="18" name="Rechte verbindingslijn 17"/>
          <p:cNvCxnSpPr>
            <a:cxnSpLocks noChangeShapeType="1"/>
          </p:cNvCxnSpPr>
          <p:nvPr/>
        </p:nvCxnSpPr>
        <p:spPr bwMode="auto">
          <a:xfrm flipH="1" flipV="1">
            <a:off x="7596336" y="3507595"/>
            <a:ext cx="4762" cy="1505581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Rechte verbindingslijn 18"/>
          <p:cNvCxnSpPr>
            <a:cxnSpLocks noChangeShapeType="1"/>
          </p:cNvCxnSpPr>
          <p:nvPr/>
        </p:nvCxnSpPr>
        <p:spPr bwMode="auto">
          <a:xfrm flipH="1" flipV="1">
            <a:off x="5512866" y="3818955"/>
            <a:ext cx="4764" cy="1031876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Rechte verbindingslijn 14"/>
          <p:cNvCxnSpPr>
            <a:cxnSpLocks noChangeShapeType="1"/>
          </p:cNvCxnSpPr>
          <p:nvPr/>
        </p:nvCxnSpPr>
        <p:spPr bwMode="auto">
          <a:xfrm flipH="1" flipV="1">
            <a:off x="1192386" y="3489548"/>
            <a:ext cx="4764" cy="1361283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nd diagonale hoek rechthoek 5"/>
          <p:cNvSpPr>
            <a:spLocks/>
          </p:cNvSpPr>
          <p:nvPr/>
        </p:nvSpPr>
        <p:spPr bwMode="auto">
          <a:xfrm>
            <a:off x="533524" y="1485330"/>
            <a:ext cx="8029575" cy="695325"/>
          </a:xfrm>
          <a:custGeom>
            <a:avLst/>
            <a:gdLst>
              <a:gd name="T0" fmla="*/ 115929 w 8028878"/>
              <a:gd name="T1" fmla="*/ 0 h 695438"/>
              <a:gd name="T2" fmla="*/ 8030272 w 8028878"/>
              <a:gd name="T3" fmla="*/ 0 h 695438"/>
              <a:gd name="T4" fmla="*/ 8030272 w 8028878"/>
              <a:gd name="T5" fmla="*/ 0 h 695438"/>
              <a:gd name="T6" fmla="*/ 8030272 w 8028878"/>
              <a:gd name="T7" fmla="*/ 579341 h 695438"/>
              <a:gd name="T8" fmla="*/ 7914343 w 8028878"/>
              <a:gd name="T9" fmla="*/ 695212 h 695438"/>
              <a:gd name="T10" fmla="*/ 0 w 8028878"/>
              <a:gd name="T11" fmla="*/ 695212 h 695438"/>
              <a:gd name="T12" fmla="*/ 0 w 8028878"/>
              <a:gd name="T13" fmla="*/ 695212 h 695438"/>
              <a:gd name="T14" fmla="*/ 0 w 8028878"/>
              <a:gd name="T15" fmla="*/ 115871 h 695438"/>
              <a:gd name="T16" fmla="*/ 115929 w 8028878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28878"/>
              <a:gd name="T28" fmla="*/ 0 h 695438"/>
              <a:gd name="T29" fmla="*/ 8028878 w 8028878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28878" h="695438">
                <a:moveTo>
                  <a:pt x="115909" y="0"/>
                </a:moveTo>
                <a:lnTo>
                  <a:pt x="8028878" y="0"/>
                </a:lnTo>
                <a:lnTo>
                  <a:pt x="8028878" y="579529"/>
                </a:lnTo>
                <a:cubicBezTo>
                  <a:pt x="8028878" y="643544"/>
                  <a:pt x="7976984" y="695438"/>
                  <a:pt x="7912969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dirty="0" smtClean="0">
                <a:solidFill>
                  <a:prstClr val="white"/>
                </a:solidFill>
                <a:ea typeface="ＭＳ Ｐゴシック" pitchFamily="-100" charset="-128"/>
              </a:rPr>
              <a:t>1</a:t>
            </a:r>
            <a:r>
              <a:rPr lang="nl-NL" sz="3600" baseline="30000" dirty="0" smtClean="0">
                <a:solidFill>
                  <a:prstClr val="white"/>
                </a:solidFill>
                <a:ea typeface="ＭＳ Ｐゴシック" pitchFamily="-100" charset="-128"/>
              </a:rPr>
              <a:t>ste</a:t>
            </a:r>
            <a:r>
              <a:rPr lang="nl-NL" sz="3600" dirty="0" smtClean="0">
                <a:solidFill>
                  <a:prstClr val="white"/>
                </a:solidFill>
                <a:ea typeface="ＭＳ Ｐゴシック" pitchFamily="-100" charset="-128"/>
              </a:rPr>
              <a:t> graad</a:t>
            </a:r>
            <a:endParaRPr lang="nl-NL" sz="36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7" name="Rond diagonale hoek rechthoek 6"/>
          <p:cNvSpPr>
            <a:spLocks/>
          </p:cNvSpPr>
          <p:nvPr/>
        </p:nvSpPr>
        <p:spPr bwMode="auto">
          <a:xfrm>
            <a:off x="724024" y="2387030"/>
            <a:ext cx="2854325" cy="695325"/>
          </a:xfrm>
          <a:custGeom>
            <a:avLst/>
            <a:gdLst>
              <a:gd name="T0" fmla="*/ 31885 w 5442110"/>
              <a:gd name="T1" fmla="*/ 0 h 695438"/>
              <a:gd name="T2" fmla="*/ 1497061 w 5442110"/>
              <a:gd name="T3" fmla="*/ 0 h 695438"/>
              <a:gd name="T4" fmla="*/ 1497061 w 5442110"/>
              <a:gd name="T5" fmla="*/ 0 h 695438"/>
              <a:gd name="T6" fmla="*/ 1497061 w 5442110"/>
              <a:gd name="T7" fmla="*/ 579341 h 695438"/>
              <a:gd name="T8" fmla="*/ 1465176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31885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 smtClean="0">
                <a:solidFill>
                  <a:prstClr val="white"/>
                </a:solidFill>
                <a:ea typeface="ＭＳ Ｐゴシック" pitchFamily="-100" charset="-128"/>
              </a:rPr>
              <a:t>A-stroom</a:t>
            </a:r>
            <a:endParaRPr lang="nl-NL" sz="32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8" name="Rond diagonale hoek rechthoek 6"/>
          <p:cNvSpPr>
            <a:spLocks/>
          </p:cNvSpPr>
          <p:nvPr/>
        </p:nvSpPr>
        <p:spPr bwMode="auto">
          <a:xfrm>
            <a:off x="4600699" y="2379092"/>
            <a:ext cx="3330575" cy="695325"/>
          </a:xfrm>
          <a:custGeom>
            <a:avLst/>
            <a:gdLst>
              <a:gd name="T0" fmla="*/ 43413 w 5442110"/>
              <a:gd name="T1" fmla="*/ 0 h 695438"/>
              <a:gd name="T2" fmla="*/ 2038314 w 5442110"/>
              <a:gd name="T3" fmla="*/ 0 h 695438"/>
              <a:gd name="T4" fmla="*/ 2038314 w 5442110"/>
              <a:gd name="T5" fmla="*/ 0 h 695438"/>
              <a:gd name="T6" fmla="*/ 2038314 w 5442110"/>
              <a:gd name="T7" fmla="*/ 579341 h 695438"/>
              <a:gd name="T8" fmla="*/ 1994901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43413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F08800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 smtClean="0">
                <a:solidFill>
                  <a:prstClr val="white"/>
                </a:solidFill>
                <a:ea typeface="ＭＳ Ｐゴシック" pitchFamily="-100" charset="-128"/>
              </a:rPr>
              <a:t>B-stroom</a:t>
            </a:r>
            <a:endParaRPr lang="nl-NL" sz="32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10" name="Rond diagonale hoek rechthoek 6"/>
          <p:cNvSpPr>
            <a:spLocks/>
          </p:cNvSpPr>
          <p:nvPr/>
        </p:nvSpPr>
        <p:spPr bwMode="auto">
          <a:xfrm>
            <a:off x="2531331" y="4850832"/>
            <a:ext cx="1824645" cy="1542360"/>
          </a:xfrm>
          <a:custGeom>
            <a:avLst/>
            <a:gdLst>
              <a:gd name="T0" fmla="*/ 8096 w 5442110"/>
              <a:gd name="T1" fmla="*/ 0 h 695438"/>
              <a:gd name="T2" fmla="*/ 380116 w 5442110"/>
              <a:gd name="T3" fmla="*/ 0 h 695438"/>
              <a:gd name="T4" fmla="*/ 380116 w 5442110"/>
              <a:gd name="T5" fmla="*/ 0 h 695438"/>
              <a:gd name="T6" fmla="*/ 380116 w 5442110"/>
              <a:gd name="T7" fmla="*/ 998440 h 695438"/>
              <a:gd name="T8" fmla="*/ 372020 w 5442110"/>
              <a:gd name="T9" fmla="*/ 1198134 h 695438"/>
              <a:gd name="T10" fmla="*/ 0 w 5442110"/>
              <a:gd name="T11" fmla="*/ 1198134 h 695438"/>
              <a:gd name="T12" fmla="*/ 0 w 5442110"/>
              <a:gd name="T13" fmla="*/ 1198134 h 695438"/>
              <a:gd name="T14" fmla="*/ 0 w 5442110"/>
              <a:gd name="T15" fmla="*/ 199694 h 695438"/>
              <a:gd name="T16" fmla="*/ 8096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prstClr val="white"/>
                </a:solidFill>
                <a:ea typeface="ＭＳ Ｐゴシック" pitchFamily="-100" charset="-128"/>
              </a:rPr>
              <a:t>Elektriciteit en Mechanica</a:t>
            </a:r>
            <a:endParaRPr lang="nl-NL" sz="24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11" name="Rond diagonale hoek rechthoek 6"/>
          <p:cNvSpPr>
            <a:spLocks/>
          </p:cNvSpPr>
          <p:nvPr/>
        </p:nvSpPr>
        <p:spPr bwMode="auto">
          <a:xfrm>
            <a:off x="247008" y="4850832"/>
            <a:ext cx="2020736" cy="1530495"/>
          </a:xfrm>
          <a:custGeom>
            <a:avLst/>
            <a:gdLst>
              <a:gd name="T0" fmla="*/ 7971 w 5442110"/>
              <a:gd name="T1" fmla="*/ 0 h 695438"/>
              <a:gd name="T2" fmla="*/ 374266 w 5442110"/>
              <a:gd name="T3" fmla="*/ 0 h 695438"/>
              <a:gd name="T4" fmla="*/ 374266 w 5442110"/>
              <a:gd name="T5" fmla="*/ 0 h 695438"/>
              <a:gd name="T6" fmla="*/ 374266 w 5442110"/>
              <a:gd name="T7" fmla="*/ 974277 h 695438"/>
              <a:gd name="T8" fmla="*/ 366294 w 5442110"/>
              <a:gd name="T9" fmla="*/ 1169138 h 695438"/>
              <a:gd name="T10" fmla="*/ 0 w 5442110"/>
              <a:gd name="T11" fmla="*/ 1169138 h 695438"/>
              <a:gd name="T12" fmla="*/ 0 w 5442110"/>
              <a:gd name="T13" fmla="*/ 1169138 h 695438"/>
              <a:gd name="T14" fmla="*/ 0 w 5442110"/>
              <a:gd name="T15" fmla="*/ 194861 h 695438"/>
              <a:gd name="T16" fmla="*/ 7971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prstClr val="white"/>
                </a:solidFill>
                <a:ea typeface="ＭＳ Ｐゴシック" pitchFamily="-100" charset="-128"/>
              </a:rPr>
              <a:t>Grafische Communicatie en Media</a:t>
            </a:r>
            <a:endParaRPr lang="nl-NL" sz="24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12" name="Rond diagonale hoek rechthoek 6"/>
          <p:cNvSpPr>
            <a:spLocks/>
          </p:cNvSpPr>
          <p:nvPr/>
        </p:nvSpPr>
        <p:spPr bwMode="auto">
          <a:xfrm>
            <a:off x="724024" y="3488755"/>
            <a:ext cx="2854325" cy="695325"/>
          </a:xfrm>
          <a:custGeom>
            <a:avLst/>
            <a:gdLst>
              <a:gd name="T0" fmla="*/ 31885 w 5442110"/>
              <a:gd name="T1" fmla="*/ 0 h 695438"/>
              <a:gd name="T2" fmla="*/ 1497061 w 5442110"/>
              <a:gd name="T3" fmla="*/ 0 h 695438"/>
              <a:gd name="T4" fmla="*/ 1497061 w 5442110"/>
              <a:gd name="T5" fmla="*/ 0 h 695438"/>
              <a:gd name="T6" fmla="*/ 1497061 w 5442110"/>
              <a:gd name="T7" fmla="*/ 579341 h 695438"/>
              <a:gd name="T8" fmla="*/ 1465176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31885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 smtClean="0">
                <a:solidFill>
                  <a:prstClr val="white"/>
                </a:solidFill>
                <a:ea typeface="ＭＳ Ｐゴシック" pitchFamily="-100" charset="-128"/>
              </a:rPr>
              <a:t>1 A optie STEM</a:t>
            </a:r>
            <a:endParaRPr lang="nl-NL" sz="32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cxnSp>
        <p:nvCxnSpPr>
          <p:cNvPr id="16" name="Rechte verbindingslijn 15"/>
          <p:cNvCxnSpPr>
            <a:cxnSpLocks noChangeShapeType="1"/>
          </p:cNvCxnSpPr>
          <p:nvPr/>
        </p:nvCxnSpPr>
        <p:spPr bwMode="auto">
          <a:xfrm flipV="1">
            <a:off x="2987824" y="4109468"/>
            <a:ext cx="0" cy="741364"/>
          </a:xfrm>
          <a:prstGeom prst="line">
            <a:avLst/>
          </a:prstGeom>
          <a:noFill/>
          <a:ln w="25400">
            <a:solidFill>
              <a:srgbClr val="B6003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kstvak 19"/>
          <p:cNvSpPr txBox="1"/>
          <p:nvPr/>
        </p:nvSpPr>
        <p:spPr>
          <a:xfrm>
            <a:off x="3131840" y="548680"/>
            <a:ext cx="3672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FF"/>
                </a:solidFill>
                <a:latin typeface="Lantinghei TC Extralight"/>
                <a:cs typeface="Lantinghei TC Extralight"/>
              </a:rPr>
              <a:t>C</a:t>
            </a:r>
            <a:r>
              <a:rPr lang="nl-NL" sz="3200" dirty="0" smtClean="0">
                <a:solidFill>
                  <a:srgbClr val="FFFFFF"/>
                </a:solidFill>
                <a:latin typeface="Lantinghei TC Extralight"/>
                <a:cs typeface="Lantinghei TC Extralight"/>
              </a:rPr>
              <a:t>ampus </a:t>
            </a:r>
            <a:r>
              <a:rPr lang="nl-NL" sz="3200" dirty="0" smtClean="0">
                <a:solidFill>
                  <a:srgbClr val="FFFFFF"/>
                </a:solidFill>
                <a:latin typeface="Lantinghei TC Heavy"/>
                <a:cs typeface="Lantinghei TC Heavy"/>
              </a:rPr>
              <a:t>Heule</a:t>
            </a:r>
            <a:endParaRPr lang="nl-NL" sz="3200" dirty="0">
              <a:solidFill>
                <a:srgbClr val="FFFFFF"/>
              </a:solidFill>
              <a:latin typeface="Lantinghei TC Heavy"/>
              <a:cs typeface="Lantinghei TC Heavy"/>
            </a:endParaRPr>
          </a:p>
        </p:txBody>
      </p:sp>
      <p:sp>
        <p:nvSpPr>
          <p:cNvPr id="21" name="Rond diagonale hoek rechthoek 6"/>
          <p:cNvSpPr>
            <a:spLocks/>
          </p:cNvSpPr>
          <p:nvPr/>
        </p:nvSpPr>
        <p:spPr bwMode="auto">
          <a:xfrm>
            <a:off x="4602566" y="3489548"/>
            <a:ext cx="3328708" cy="695325"/>
          </a:xfrm>
          <a:custGeom>
            <a:avLst/>
            <a:gdLst>
              <a:gd name="T0" fmla="*/ 31885 w 5442110"/>
              <a:gd name="T1" fmla="*/ 0 h 695438"/>
              <a:gd name="T2" fmla="*/ 1497061 w 5442110"/>
              <a:gd name="T3" fmla="*/ 0 h 695438"/>
              <a:gd name="T4" fmla="*/ 1497061 w 5442110"/>
              <a:gd name="T5" fmla="*/ 0 h 695438"/>
              <a:gd name="T6" fmla="*/ 1497061 w 5442110"/>
              <a:gd name="T7" fmla="*/ 579341 h 695438"/>
              <a:gd name="T8" fmla="*/ 1465176 w 5442110"/>
              <a:gd name="T9" fmla="*/ 695212 h 695438"/>
              <a:gd name="T10" fmla="*/ 0 w 5442110"/>
              <a:gd name="T11" fmla="*/ 695212 h 695438"/>
              <a:gd name="T12" fmla="*/ 0 w 5442110"/>
              <a:gd name="T13" fmla="*/ 695212 h 695438"/>
              <a:gd name="T14" fmla="*/ 0 w 5442110"/>
              <a:gd name="T15" fmla="*/ 115871 h 695438"/>
              <a:gd name="T16" fmla="*/ 31885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B6003A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200" dirty="0" smtClean="0">
                <a:solidFill>
                  <a:prstClr val="white"/>
                </a:solidFill>
                <a:ea typeface="ＭＳ Ｐゴシック" pitchFamily="-100" charset="-128"/>
              </a:rPr>
              <a:t>1 B optie Techniek</a:t>
            </a:r>
            <a:endParaRPr lang="nl-NL" sz="32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23" name="Rond diagonale hoek rechthoek 6"/>
          <p:cNvSpPr>
            <a:spLocks/>
          </p:cNvSpPr>
          <p:nvPr/>
        </p:nvSpPr>
        <p:spPr bwMode="auto">
          <a:xfrm>
            <a:off x="4716016" y="4862696"/>
            <a:ext cx="1836204" cy="1530496"/>
          </a:xfrm>
          <a:custGeom>
            <a:avLst/>
            <a:gdLst>
              <a:gd name="T0" fmla="*/ 7971 w 5442110"/>
              <a:gd name="T1" fmla="*/ 0 h 695438"/>
              <a:gd name="T2" fmla="*/ 374266 w 5442110"/>
              <a:gd name="T3" fmla="*/ 0 h 695438"/>
              <a:gd name="T4" fmla="*/ 374266 w 5442110"/>
              <a:gd name="T5" fmla="*/ 0 h 695438"/>
              <a:gd name="T6" fmla="*/ 374266 w 5442110"/>
              <a:gd name="T7" fmla="*/ 974277 h 695438"/>
              <a:gd name="T8" fmla="*/ 366294 w 5442110"/>
              <a:gd name="T9" fmla="*/ 1169138 h 695438"/>
              <a:gd name="T10" fmla="*/ 0 w 5442110"/>
              <a:gd name="T11" fmla="*/ 1169138 h 695438"/>
              <a:gd name="T12" fmla="*/ 0 w 5442110"/>
              <a:gd name="T13" fmla="*/ 1169138 h 695438"/>
              <a:gd name="T14" fmla="*/ 0 w 5442110"/>
              <a:gd name="T15" fmla="*/ 194861 h 695438"/>
              <a:gd name="T16" fmla="*/ 7971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prstClr val="white"/>
                </a:solidFill>
                <a:ea typeface="ＭＳ Ｐゴシック" pitchFamily="-100" charset="-128"/>
              </a:rPr>
              <a:t>Bouw en Decoratie</a:t>
            </a:r>
            <a:endParaRPr lang="nl-NL" sz="24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  <p:sp>
        <p:nvSpPr>
          <p:cNvPr id="24" name="Rond diagonale hoek rechthoek 6"/>
          <p:cNvSpPr>
            <a:spLocks/>
          </p:cNvSpPr>
          <p:nvPr/>
        </p:nvSpPr>
        <p:spPr bwMode="auto">
          <a:xfrm>
            <a:off x="6918449" y="4862696"/>
            <a:ext cx="1758007" cy="1537681"/>
          </a:xfrm>
          <a:custGeom>
            <a:avLst/>
            <a:gdLst>
              <a:gd name="T0" fmla="*/ 7971 w 5442110"/>
              <a:gd name="T1" fmla="*/ 0 h 695438"/>
              <a:gd name="T2" fmla="*/ 374266 w 5442110"/>
              <a:gd name="T3" fmla="*/ 0 h 695438"/>
              <a:gd name="T4" fmla="*/ 374266 w 5442110"/>
              <a:gd name="T5" fmla="*/ 0 h 695438"/>
              <a:gd name="T6" fmla="*/ 374266 w 5442110"/>
              <a:gd name="T7" fmla="*/ 974277 h 695438"/>
              <a:gd name="T8" fmla="*/ 366294 w 5442110"/>
              <a:gd name="T9" fmla="*/ 1169138 h 695438"/>
              <a:gd name="T10" fmla="*/ 0 w 5442110"/>
              <a:gd name="T11" fmla="*/ 1169138 h 695438"/>
              <a:gd name="T12" fmla="*/ 0 w 5442110"/>
              <a:gd name="T13" fmla="*/ 1169138 h 695438"/>
              <a:gd name="T14" fmla="*/ 0 w 5442110"/>
              <a:gd name="T15" fmla="*/ 194861 h 695438"/>
              <a:gd name="T16" fmla="*/ 7971 w 5442110"/>
              <a:gd name="T17" fmla="*/ 0 h 695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42110"/>
              <a:gd name="T28" fmla="*/ 0 h 695438"/>
              <a:gd name="T29" fmla="*/ 5442110 w 5442110"/>
              <a:gd name="T30" fmla="*/ 695438 h 6954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42110" h="695438">
                <a:moveTo>
                  <a:pt x="115909" y="0"/>
                </a:moveTo>
                <a:lnTo>
                  <a:pt x="5442110" y="0"/>
                </a:lnTo>
                <a:lnTo>
                  <a:pt x="5442110" y="579529"/>
                </a:lnTo>
                <a:cubicBezTo>
                  <a:pt x="5442110" y="643544"/>
                  <a:pt x="5390216" y="695438"/>
                  <a:pt x="5326201" y="695438"/>
                </a:cubicBezTo>
                <a:lnTo>
                  <a:pt x="0" y="695438"/>
                </a:lnTo>
                <a:lnTo>
                  <a:pt x="0" y="115909"/>
                </a:lnTo>
                <a:cubicBezTo>
                  <a:pt x="0" y="51894"/>
                  <a:pt x="51894" y="0"/>
                  <a:pt x="115909" y="0"/>
                </a:cubicBezTo>
                <a:close/>
              </a:path>
            </a:pathLst>
          </a:custGeom>
          <a:solidFill>
            <a:srgbClr val="7F7F7F"/>
          </a:solidFill>
          <a:ln w="9525">
            <a:solidFill>
              <a:srgbClr val="C8C8C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2400" dirty="0" smtClean="0">
                <a:solidFill>
                  <a:prstClr val="white"/>
                </a:solidFill>
                <a:ea typeface="ＭＳ Ｐゴシック" pitchFamily="-100" charset="-128"/>
              </a:rPr>
              <a:t>Elektriciteit en Metaal</a:t>
            </a:r>
            <a:endParaRPr lang="nl-NL" sz="2400" dirty="0">
              <a:solidFill>
                <a:prstClr val="white"/>
              </a:solidFill>
              <a:ea typeface="ＭＳ Ｐゴシック" pitchFamily="-10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4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 b="11346"/>
          <a:stretch>
            <a:fillRect/>
          </a:stretch>
        </p:blipFill>
        <p:spPr>
          <a:xfrm>
            <a:off x="-1847587" y="-63360"/>
            <a:ext cx="12900307" cy="70946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18" y="1514720"/>
            <a:ext cx="3067296" cy="40897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666"/>
            <a:ext cx="2466689" cy="32889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260647"/>
            <a:ext cx="3888432" cy="29163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968" y="3759744"/>
            <a:ext cx="4131007" cy="30982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35" y="3759744"/>
            <a:ext cx="2238865" cy="298515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91" y="3834965"/>
            <a:ext cx="2169449" cy="289259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62" y="328345"/>
            <a:ext cx="2028282" cy="30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72</Words>
  <Application>Microsoft Office PowerPoint</Application>
  <PresentationFormat>Diavoorstelling (4:3)</PresentationFormat>
  <Paragraphs>33</Paragraphs>
  <Slides>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Leraar</dc:creator>
  <cp:lastModifiedBy>Leraar</cp:lastModifiedBy>
  <cp:revision>7</cp:revision>
  <dcterms:created xsi:type="dcterms:W3CDTF">2015-12-11T08:12:42Z</dcterms:created>
  <dcterms:modified xsi:type="dcterms:W3CDTF">2016-01-07T19:57:32Z</dcterms:modified>
</cp:coreProperties>
</file>