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5494338" cy="3924300"/>
  <p:notesSz cx="3924300" cy="5492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72D"/>
    <a:srgbClr val="FFFD78"/>
    <a:srgbClr val="114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08"/>
    <p:restoredTop sz="94693"/>
  </p:normalViewPr>
  <p:slideViewPr>
    <p:cSldViewPr>
      <p:cViewPr varScale="1">
        <p:scale>
          <a:sx n="197" d="100"/>
          <a:sy n="197" d="100"/>
        </p:scale>
        <p:origin x="636" y="156"/>
      </p:cViewPr>
      <p:guideLst>
        <p:guide orient="horz" pos="2058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700213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222500" y="0"/>
            <a:ext cx="1700213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A012B-6D2A-46EC-9145-7963AD0B0EA0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22288" y="412750"/>
            <a:ext cx="2879725" cy="205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92113" y="2609850"/>
            <a:ext cx="3140075" cy="2471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216525"/>
            <a:ext cx="1700213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222500" y="5216525"/>
            <a:ext cx="1700213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90D13-4BDF-44A6-A97A-F524E81889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02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2076" y="1216533"/>
            <a:ext cx="46701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4151" y="2197608"/>
            <a:ext cx="38460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4717" y="902589"/>
            <a:ext cx="23900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29584" y="902589"/>
            <a:ext cx="23900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717" y="156972"/>
            <a:ext cx="49449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717" y="902589"/>
            <a:ext cx="49449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68075" y="3649599"/>
            <a:ext cx="17581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4717" y="3649599"/>
            <a:ext cx="12636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55924" y="3649599"/>
            <a:ext cx="12636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0126">
        <a:defRPr>
          <a:latin typeface="+mn-lt"/>
          <a:ea typeface="+mn-ea"/>
          <a:cs typeface="+mn-cs"/>
        </a:defRPr>
      </a:lvl2pPr>
      <a:lvl3pPr marL="1280251">
        <a:defRPr>
          <a:latin typeface="+mn-lt"/>
          <a:ea typeface="+mn-ea"/>
          <a:cs typeface="+mn-cs"/>
        </a:defRPr>
      </a:lvl3pPr>
      <a:lvl4pPr marL="1920377">
        <a:defRPr>
          <a:latin typeface="+mn-lt"/>
          <a:ea typeface="+mn-ea"/>
          <a:cs typeface="+mn-cs"/>
        </a:defRPr>
      </a:lvl4pPr>
      <a:lvl5pPr marL="2560503">
        <a:defRPr>
          <a:latin typeface="+mn-lt"/>
          <a:ea typeface="+mn-ea"/>
          <a:cs typeface="+mn-cs"/>
        </a:defRPr>
      </a:lvl5pPr>
      <a:lvl6pPr marL="3200629">
        <a:defRPr>
          <a:latin typeface="+mn-lt"/>
          <a:ea typeface="+mn-ea"/>
          <a:cs typeface="+mn-cs"/>
        </a:defRPr>
      </a:lvl6pPr>
      <a:lvl7pPr marL="3840754">
        <a:defRPr>
          <a:latin typeface="+mn-lt"/>
          <a:ea typeface="+mn-ea"/>
          <a:cs typeface="+mn-cs"/>
        </a:defRPr>
      </a:lvl7pPr>
      <a:lvl8pPr marL="4480880">
        <a:defRPr>
          <a:latin typeface="+mn-lt"/>
          <a:ea typeface="+mn-ea"/>
          <a:cs typeface="+mn-cs"/>
        </a:defRPr>
      </a:lvl8pPr>
      <a:lvl9pPr marL="512100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0126">
        <a:defRPr>
          <a:latin typeface="+mn-lt"/>
          <a:ea typeface="+mn-ea"/>
          <a:cs typeface="+mn-cs"/>
        </a:defRPr>
      </a:lvl2pPr>
      <a:lvl3pPr marL="1280251">
        <a:defRPr>
          <a:latin typeface="+mn-lt"/>
          <a:ea typeface="+mn-ea"/>
          <a:cs typeface="+mn-cs"/>
        </a:defRPr>
      </a:lvl3pPr>
      <a:lvl4pPr marL="1920377">
        <a:defRPr>
          <a:latin typeface="+mn-lt"/>
          <a:ea typeface="+mn-ea"/>
          <a:cs typeface="+mn-cs"/>
        </a:defRPr>
      </a:lvl4pPr>
      <a:lvl5pPr marL="2560503">
        <a:defRPr>
          <a:latin typeface="+mn-lt"/>
          <a:ea typeface="+mn-ea"/>
          <a:cs typeface="+mn-cs"/>
        </a:defRPr>
      </a:lvl5pPr>
      <a:lvl6pPr marL="3200629">
        <a:defRPr>
          <a:latin typeface="+mn-lt"/>
          <a:ea typeface="+mn-ea"/>
          <a:cs typeface="+mn-cs"/>
        </a:defRPr>
      </a:lvl6pPr>
      <a:lvl7pPr marL="3840754">
        <a:defRPr>
          <a:latin typeface="+mn-lt"/>
          <a:ea typeface="+mn-ea"/>
          <a:cs typeface="+mn-cs"/>
        </a:defRPr>
      </a:lvl7pPr>
      <a:lvl8pPr marL="4480880">
        <a:defRPr>
          <a:latin typeface="+mn-lt"/>
          <a:ea typeface="+mn-ea"/>
          <a:cs typeface="+mn-cs"/>
        </a:defRPr>
      </a:lvl8pPr>
      <a:lvl9pPr marL="512100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00"/>
            <a:ext cx="5327904" cy="377952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9" y="3288236"/>
            <a:ext cx="1423610" cy="5547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46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Flyer_A6_Vorlage.indd</dc:title>
  <dc:creator>setup</dc:creator>
  <cp:lastModifiedBy>Sekretariat</cp:lastModifiedBy>
  <cp:revision>26</cp:revision>
  <dcterms:created xsi:type="dcterms:W3CDTF">2014-10-24T10:02:25Z</dcterms:created>
  <dcterms:modified xsi:type="dcterms:W3CDTF">2017-01-12T11:07:52Z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2014-10-24T00:00:00Z</vt:filetime>
  </property>
  <property fmtid="{D5CDD505-2E9C-101B-9397-08002B2CF9AE}" pid="3" name="LastSaved">
    <vt:filetime>2014-10-24T00:00:00Z</vt:filetime>
  </property>
</Properties>
</file>